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Teko"/>
      <p:regular r:id="rId15"/>
      <p:bold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Fira Sans Condensed Medium"/>
      <p:regular r:id="rId21"/>
      <p:bold r:id="rId22"/>
      <p:italic r:id="rId23"/>
      <p:boldItalic r:id="rId24"/>
    </p:embeddedFont>
    <p:embeddedFont>
      <p:font typeface="Nanum Gothic Coding"/>
      <p:regular r:id="rId25"/>
      <p:bold r:id="rId26"/>
    </p:embeddedFont>
    <p:embeddedFont>
      <p:font typeface="Teko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  <p:ext uri="GoogleSlidesCustomDataVersion2">
      <go:slidesCustomData xmlns:go="http://customooxmlschemas.google.com/" r:id="rId29" roundtripDataSignature="AMtx7mg+KgqonzYHgqzLDiQx6P4fsPlV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FiraSansCondensedMedium-bold.fntdata"/><Relationship Id="rId21" Type="http://schemas.openxmlformats.org/officeDocument/2006/relationships/font" Target="fonts/FiraSansCondensedMedium-regular.fntdata"/><Relationship Id="rId24" Type="http://schemas.openxmlformats.org/officeDocument/2006/relationships/font" Target="fonts/FiraSansCondensedMedium-boldItalic.fntdata"/><Relationship Id="rId23" Type="http://schemas.openxmlformats.org/officeDocument/2006/relationships/font" Target="fonts/FiraSans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Coding-bold.fntdata"/><Relationship Id="rId25" Type="http://schemas.openxmlformats.org/officeDocument/2006/relationships/font" Target="fonts/NanumGothicCoding-regular.fntdata"/><Relationship Id="rId28" Type="http://schemas.openxmlformats.org/officeDocument/2006/relationships/font" Target="fonts/TekoMedium-bold.fntdata"/><Relationship Id="rId27" Type="http://schemas.openxmlformats.org/officeDocument/2006/relationships/font" Target="fonts/Tek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Teko-regular.fntdata"/><Relationship Id="rId14" Type="http://schemas.openxmlformats.org/officeDocument/2006/relationships/slide" Target="slides/slide9.xml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Teko-bold.fntdata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1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82" name="Google Shape;82;p21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" name="Google Shape;86;p21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" name="Google Shape;87;p21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Light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2" name="Google Shape;92;p22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93" name="Google Shape;93;p22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2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96" name="Google Shape;96;p22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22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99" name="Google Shape;99;p22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22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102" name="Google Shape;102;p22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2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105" name="Google Shape;105;p22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2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108" name="Google Shape;108;p22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5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121" name="Google Shape;121;p25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25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24" name="Google Shape;124;p25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5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6" name="Google Shape;126;p25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7" name="Google Shape;127;p25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" name="Google Shape;128;p25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0" name="Google Shape;130;p25"/>
          <p:cNvGrpSpPr/>
          <p:nvPr/>
        </p:nvGrpSpPr>
        <p:grpSpPr>
          <a:xfrm rot="2700000">
            <a:off x="480744" y="4208292"/>
            <a:ext cx="701303" cy="591865"/>
            <a:chOff x="5495733" y="3271125"/>
            <a:chExt cx="1159990" cy="978975"/>
          </a:xfrm>
        </p:grpSpPr>
        <p:sp>
          <p:nvSpPr>
            <p:cNvPr id="131" name="Google Shape;131;p25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36" name="Google Shape;136;p25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6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44" name="Google Shape;144;p26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26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46" name="Google Shape;146;p26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47" name="Google Shape;147;p26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26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26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26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51" name="Google Shape;151;p26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52" name="Google Shape;152;p26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53" name="Google Shape;153;p26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54" name="Google Shape;154;p26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8" name="Google Shape;158;p26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6" type="ctrTitle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7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74" name="Google Shape;174;p27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27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7" name="Google Shape;177;p27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78" name="Google Shape;178;p27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" name="Google Shape;180;p27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1" name="Google Shape;181;p27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82" name="Google Shape;182;p27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27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8" name="Google Shape;188;p27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8"/>
          <p:cNvGrpSpPr/>
          <p:nvPr/>
        </p:nvGrpSpPr>
        <p:grpSpPr>
          <a:xfrm>
            <a:off x="587025" y="1333764"/>
            <a:ext cx="7900756" cy="3269644"/>
            <a:chOff x="587025" y="1333764"/>
            <a:chExt cx="7900756" cy="3269644"/>
          </a:xfrm>
        </p:grpSpPr>
        <p:sp>
          <p:nvSpPr>
            <p:cNvPr id="194" name="Google Shape;194;p28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28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28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28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28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28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28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9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221" name="Google Shape;221;p29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9"/>
            <p:cNvCxnSpPr>
              <a:endCxn id="222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4" name="Google Shape;224;p29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25" name="Google Shape;225;p29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29"/>
            <p:cNvCxnSpPr>
              <a:stCxn id="226" idx="1"/>
              <a:endCxn id="226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8" name="Google Shape;228;p29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" name="Google Shape;235;p29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6" name="Google Shape;236;p29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12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12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12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" name="Google Shape;21;p12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12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12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30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i="0" lang="es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s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b="0" i="0" lang="es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b="1" i="0" lang="es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b="1" i="0" lang="es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s" sz="1000" u="none" cap="none" strike="noStrike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b="0" i="0" lang="es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b="1" i="0" lang="es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000" u="none" cap="none" strike="noStrike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  <p:grpSp>
        <p:nvGrpSpPr>
          <p:cNvPr id="244" name="Google Shape;244;p31"/>
          <p:cNvGrpSpPr/>
          <p:nvPr/>
        </p:nvGrpSpPr>
        <p:grpSpPr>
          <a:xfrm rot="6300244">
            <a:off x="289224" y="324158"/>
            <a:ext cx="701225" cy="591799"/>
            <a:chOff x="5495733" y="3271125"/>
            <a:chExt cx="1159990" cy="978975"/>
          </a:xfrm>
        </p:grpSpPr>
        <p:sp>
          <p:nvSpPr>
            <p:cNvPr id="245" name="Google Shape;245;p3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50" name="Google Shape;250;p3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1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3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61" name="Google Shape;261;p33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3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6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16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16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16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44" name="Google Shape;44;p16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16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16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16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" name="Google Shape;48;p16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7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17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7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7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7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" name="Google Shape;63;p18"/>
          <p:cNvGrpSpPr/>
          <p:nvPr/>
        </p:nvGrpSpPr>
        <p:grpSpPr>
          <a:xfrm rot="2700000">
            <a:off x="480744" y="4208292"/>
            <a:ext cx="701303" cy="591865"/>
            <a:chOff x="5495733" y="3271125"/>
            <a:chExt cx="1159990" cy="978975"/>
          </a:xfrm>
        </p:grpSpPr>
        <p:sp>
          <p:nvSpPr>
            <p:cNvPr id="64" name="Google Shape;64;p18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18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69" name="Google Shape;69;p18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b="0" i="0" sz="18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bit.ly/2X9RQ9U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270" name="Google Shape;270;p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1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/>
              <a:t>Users in Powershell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69" name="Google Shape;669;p2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Users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0" name="Google Shape;670;p2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Listing, Adding, and Removing Users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1" name="Google Shape;671;p2"/>
          <p:cNvSpPr txBox="1"/>
          <p:nvPr>
            <p:ph idx="2" type="title"/>
          </p:nvPr>
        </p:nvSpPr>
        <p:spPr>
          <a:xfrm>
            <a:off x="4031098" y="10052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2" name="Google Shape;672;p2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User Settings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3" name="Google Shape;673;p2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How to add or remove users from the computer and groups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4" name="Google Shape;674;p2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5" name="Google Shape;675;p2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How to edit users 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6" name="Google Shape;676;p2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how to edit user settings in powershell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7" name="Google Shape;677;p2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78" name="Google Shape;6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800">
                <a:solidFill>
                  <a:srgbClr val="F3F3F3"/>
                </a:solidFill>
              </a:rPr>
              <a:t>local accounts on your computer that have access to files, policies and applications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685" name="Google Shape;685;p3"/>
          <p:cNvSpPr txBox="1"/>
          <p:nvPr>
            <p:ph type="title"/>
          </p:nvPr>
        </p:nvSpPr>
        <p:spPr>
          <a:xfrm>
            <a:off x="3148497" y="176742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Users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86" name="Google Shape;686;p3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688" name="Google Shape;688;p3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"/>
          <p:cNvSpPr txBox="1"/>
          <p:nvPr>
            <p:ph type="ctrTitle"/>
          </p:nvPr>
        </p:nvSpPr>
        <p:spPr>
          <a:xfrm>
            <a:off x="5087025" y="1269675"/>
            <a:ext cx="276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Listing Users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94" name="Google Shape;694;p4"/>
          <p:cNvSpPr txBox="1"/>
          <p:nvPr>
            <p:ph idx="1" type="subTitle"/>
          </p:nvPr>
        </p:nvSpPr>
        <p:spPr>
          <a:xfrm>
            <a:off x="5087025" y="18924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s" sz="2200">
                <a:solidFill>
                  <a:srgbClr val="F3F3F3"/>
                </a:solidFill>
              </a:rPr>
              <a:t>Get-LocalUser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s" sz="2200">
                <a:solidFill>
                  <a:srgbClr val="F3F3F3"/>
                </a:solidFill>
              </a:rPr>
              <a:t>will list all the local users on the system</a:t>
            </a:r>
            <a:endParaRPr sz="2200">
              <a:solidFill>
                <a:srgbClr val="F3F3F3"/>
              </a:solidFill>
            </a:endParaRPr>
          </a:p>
        </p:txBody>
      </p:sp>
      <p:pic>
        <p:nvPicPr>
          <p:cNvPr id="695" name="Google Shape;695;p4"/>
          <p:cNvPicPr preferRelativeResize="0"/>
          <p:nvPr/>
        </p:nvPicPr>
        <p:blipFill rotWithShape="1">
          <a:blip r:embed="rId3">
            <a:alphaModFix/>
          </a:blip>
          <a:srcRect b="0" l="0" r="31308" t="0"/>
          <a:stretch/>
        </p:blipFill>
        <p:spPr>
          <a:xfrm>
            <a:off x="66950" y="2158788"/>
            <a:ext cx="5087024" cy="125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"/>
          <p:cNvSpPr txBox="1"/>
          <p:nvPr>
            <p:ph type="ctrTitle"/>
          </p:nvPr>
        </p:nvSpPr>
        <p:spPr>
          <a:xfrm>
            <a:off x="5087025" y="1269675"/>
            <a:ext cx="3037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How to add and remove users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1" name="Google Shape;701;p5"/>
          <p:cNvSpPr txBox="1"/>
          <p:nvPr>
            <p:ph idx="1" type="subTitle"/>
          </p:nvPr>
        </p:nvSpPr>
        <p:spPr>
          <a:xfrm>
            <a:off x="5087025" y="1892475"/>
            <a:ext cx="3915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use New-LocalUser to add a new user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use Remove-LocalUser to remove a local user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702" name="Google Shape;7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25" y="1892480"/>
            <a:ext cx="4982250" cy="95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88" y="2848575"/>
            <a:ext cx="39719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"/>
          <p:cNvSpPr txBox="1"/>
          <p:nvPr>
            <p:ph type="ctrTitle"/>
          </p:nvPr>
        </p:nvSpPr>
        <p:spPr>
          <a:xfrm>
            <a:off x="5087025" y="1269675"/>
            <a:ext cx="4003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How to add and remove users from a group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9" name="Google Shape;709;p6"/>
          <p:cNvSpPr txBox="1"/>
          <p:nvPr>
            <p:ph idx="1" type="subTitle"/>
          </p:nvPr>
        </p:nvSpPr>
        <p:spPr>
          <a:xfrm>
            <a:off x="5087025" y="1892475"/>
            <a:ext cx="40038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use Add-LocalGroupMember to add a local user to a group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800">
                <a:solidFill>
                  <a:srgbClr val="F3F3F3"/>
                </a:solidFill>
              </a:rPr>
              <a:t>use Remove-LocalGroupMember to remove a user from a group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710" name="Google Shape;7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3625"/>
            <a:ext cx="5176050" cy="7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"/>
          <p:cNvSpPr txBox="1"/>
          <p:nvPr>
            <p:ph type="ctrTitle"/>
          </p:nvPr>
        </p:nvSpPr>
        <p:spPr>
          <a:xfrm>
            <a:off x="5087025" y="1269675"/>
            <a:ext cx="276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How to edit users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16" name="Google Shape;716;p7"/>
          <p:cNvSpPr txBox="1"/>
          <p:nvPr>
            <p:ph idx="1" type="subTitle"/>
          </p:nvPr>
        </p:nvSpPr>
        <p:spPr>
          <a:xfrm>
            <a:off x="5087025" y="1892475"/>
            <a:ext cx="40569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s" sz="1400">
                <a:solidFill>
                  <a:srgbClr val="F3F3F3"/>
                </a:solidFill>
              </a:rPr>
              <a:t>$SecurePassword = ConvertTo-SecureString "P@ssword!" -AsPlainText -Force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s" sz="1400">
                <a:solidFill>
                  <a:srgbClr val="F3F3F3"/>
                </a:solidFill>
              </a:rPr>
              <a:t>$UserAccount = Get-LocalUser -Name "testuser"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s" sz="1400">
                <a:solidFill>
                  <a:srgbClr val="F3F3F3"/>
                </a:solidFill>
              </a:rPr>
              <a:t>$UserAccount | Set-LocalUser -Password $SecurePassword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717" name="Google Shape;717;p7"/>
          <p:cNvPicPr preferRelativeResize="0"/>
          <p:nvPr/>
        </p:nvPicPr>
        <p:blipFill rotWithShape="1">
          <a:blip r:embed="rId3">
            <a:alphaModFix/>
          </a:blip>
          <a:srcRect b="47372" l="19426" r="53297" t="44083"/>
          <a:stretch/>
        </p:blipFill>
        <p:spPr>
          <a:xfrm>
            <a:off x="0" y="1730275"/>
            <a:ext cx="5087026" cy="8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"/>
          <p:cNvPicPr preferRelativeResize="0"/>
          <p:nvPr/>
        </p:nvPicPr>
        <p:blipFill rotWithShape="1">
          <a:blip r:embed="rId4">
            <a:alphaModFix/>
          </a:blip>
          <a:srcRect b="6858" l="19325" r="64176" t="82479"/>
          <a:stretch/>
        </p:blipFill>
        <p:spPr>
          <a:xfrm>
            <a:off x="768750" y="2639662"/>
            <a:ext cx="3549523" cy="12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8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724" name="Google Shape;724;p8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7" name="Google Shape;1117;p8"/>
          <p:cNvSpPr txBox="1"/>
          <p:nvPr>
            <p:ph type="ctrTitle"/>
          </p:nvPr>
        </p:nvSpPr>
        <p:spPr>
          <a:xfrm>
            <a:off x="374750" y="16044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/>
              <a:t>Slides made by Zachary Dang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118" name="Google Shape;1118;p8"/>
          <p:cNvSpPr txBox="1"/>
          <p:nvPr/>
        </p:nvSpPr>
        <p:spPr>
          <a:xfrm>
            <a:off x="374750" y="3386700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product of 1 am work so don't judge</a:t>
            </a:r>
            <a:endParaRPr b="1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